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van Woesik" initials="SvW" lastIdx="1" clrIdx="0">
    <p:extLst>
      <p:ext uri="{19B8F6BF-5375-455C-9EA6-DF929625EA0E}">
        <p15:presenceInfo xmlns:p15="http://schemas.microsoft.com/office/powerpoint/2012/main" userId="083aab22c0e328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EE71C-47D3-4947-B3D1-674A39538BFE}" v="1" dt="2024-02-25T15:02:58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76A1A-E397-4208-9763-A7926FF75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41B996-691E-4A26-B901-03B4BB54F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A6CFA-B8BF-4AEA-92E1-02E402BC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E55CC8-2386-44D6-AF94-63F7AB0E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9A0940-5F84-4416-B9C0-D32A1300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263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48D05-8503-4B18-AFCB-6B94CFFED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5D82EC-975E-4228-87ED-6FAEEF31A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B60BF0-BD6B-4F75-948B-3399D3A7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3B458E-9237-427B-8388-43754D67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94C721-D80A-4E3C-A574-0674EA92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8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56151F-18CD-4CEC-AF77-438F54C16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17C08C-86CE-479F-86F4-C576CAAA6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CFC32C-99DE-4E6D-9825-868C764B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E967F-4173-410C-940D-8A18D53F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85C93-0597-49BB-998A-75129CE6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831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77E0D-4548-4825-AB58-C23F4DBA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3E21F3-25C0-4847-BCBC-809AA0B0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8DBD38-15F5-4997-8C68-2B02C5ED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CC2BDF-C048-4BD4-82D7-DEB4E124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F51D8C-00E1-4704-9DD5-489E61C2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65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0BDE0-F2A5-42D2-9F9A-976535E8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9AC4BE-B4E5-4FE3-8F19-C2CD5F609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2A3D28-63AB-4200-85BD-5ABDDEF6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C369F4-B834-4BE3-8050-57DCD919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90DEC7-0803-41D4-A195-2592B72A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512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4078A-52FC-4451-B155-D795C32F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15CCF6-C85F-4A08-9DDA-64C548DA3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55CE84-7B08-4B5E-B9E2-D9D075F74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DA84EA-A65D-4D0B-838E-C876C7A2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43E4C5-BFA9-4F2C-93AF-9D7112B7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C05B10-74B9-4746-905A-E81B1657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163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E7E33-D011-46F9-8F37-351C5E22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FEB99B-08A4-4089-BEB0-7087C4AD4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A2647D-DC94-4243-B9E2-1BCB270B3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3BA886-7CCA-47E9-9F1B-539740EF9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6E4B55-5FF8-43D9-AC3A-DF9549EB8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33055D-A4AA-4E31-9821-59748D144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0C03E4-3F5F-48DA-91EE-E6917451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B26373-55A8-4AE3-9430-AEF440A3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23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3F3A0-3E4C-451B-9CFF-87FFA2BE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AB0107-084F-4E2D-8AF7-C9F9D868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70EB1B-58F5-4197-BD4D-F41236BC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1215AF-8204-4815-846E-CE5709056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428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F58779-73E9-4BEF-B7B5-169B5F79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067142-4408-48F1-BF7F-8B7FF50D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3647B4-FB9B-4393-9394-053AF250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397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7D656-2F51-4CC8-A720-6E9EEE55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20D299-C5EA-4D6A-9215-31A159CC3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8292EC-07CF-463D-91DF-F9F07DB3B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2185B4-1AF9-4750-BA64-6D084A5A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79523B-4E74-4999-9435-71A7A6F6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D590EF-D393-4110-B1FE-4BA6F159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80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1D435-0C6D-4650-9818-FB2A6E41C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F0769D-37EB-427D-BAF3-B6B4177AC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421C99-D04C-4D4E-B9F1-80FBF1909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1F6AD6-7F20-49AF-A216-2B7B4F21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56101E-AE1C-4E5C-88B5-86343DB5D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4A483B-C2B9-49EF-9447-B4AFCD00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248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59B9AD-7F18-4D18-832D-65DE0F24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46AF5F-0E85-47CF-BBCF-E2B5724A4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2DA720-1DCF-4063-9607-6927F3227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880F-CA35-48EF-B69A-8F162FD0B274}" type="datetimeFigureOut">
              <a:rPr lang="es-AR" smtClean="0"/>
              <a:t>26/2/2024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7C6DBB-B2A0-470B-A40F-0477362E1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E0A60-AB01-491C-9E29-F0122BF69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153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poland@tcs-worldwide.com" TargetMode="External"/><Relationship Id="rId13" Type="http://schemas.openxmlformats.org/officeDocument/2006/relationships/image" Target="../media/image3.png"/><Relationship Id="rId3" Type="http://schemas.openxmlformats.org/officeDocument/2006/relationships/hyperlink" Target="mailto:hungary@tcs-worldwide.com" TargetMode="External"/><Relationship Id="rId7" Type="http://schemas.openxmlformats.org/officeDocument/2006/relationships/hyperlink" Target="mailto:czechia@tcs-worldwide.com" TargetMode="External"/><Relationship Id="rId12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roatia@tcs-worldwide.com" TargetMode="External"/><Relationship Id="rId11" Type="http://schemas.openxmlformats.org/officeDocument/2006/relationships/hyperlink" Target="mailto:Serbia@tcs-worldwide.com" TargetMode="External"/><Relationship Id="rId5" Type="http://schemas.openxmlformats.org/officeDocument/2006/relationships/hyperlink" Target="mailto:bulgaria@tcs-worldwide.com" TargetMode="External"/><Relationship Id="rId15" Type="http://schemas.openxmlformats.org/officeDocument/2006/relationships/image" Target="../media/image5.svg"/><Relationship Id="rId10" Type="http://schemas.openxmlformats.org/officeDocument/2006/relationships/hyperlink" Target="mailto:slovenia@tcs-worldwide.com" TargetMode="External"/><Relationship Id="rId4" Type="http://schemas.openxmlformats.org/officeDocument/2006/relationships/hyperlink" Target="mailto:austria@tcs-worldwide.com" TargetMode="External"/><Relationship Id="rId9" Type="http://schemas.openxmlformats.org/officeDocument/2006/relationships/hyperlink" Target="mailto:slovakia@tcs-worldwide.com" TargetMode="Externa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0">
            <a:extLst>
              <a:ext uri="{FF2B5EF4-FFF2-40B4-BE49-F238E27FC236}">
                <a16:creationId xmlns:a16="http://schemas.microsoft.com/office/drawing/2014/main" id="{86F3C43D-2289-4C8B-89F1-9CDDBCEA0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5723" y="0"/>
            <a:ext cx="7989570" cy="68580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C0056204-E26D-4317-93B8-BB954A07D343}"/>
              </a:ext>
            </a:extLst>
          </p:cNvPr>
          <p:cNvSpPr txBox="1"/>
          <p:nvPr/>
        </p:nvSpPr>
        <p:spPr>
          <a:xfrm>
            <a:off x="0" y="1874030"/>
            <a:ext cx="5752214" cy="720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February 2024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R-Bag Group appointed as sales representative for Central Eastern Europe.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their knowledge of the Central Eastern European air cargo market and their good relationship with local freight forwarders, R-Bag is an experienced and reliable business partner. </a:t>
            </a:r>
          </a:p>
          <a:p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24/7 T</a:t>
            </a:r>
            <a:r>
              <a:rPr lang="en-GB" sz="14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Operations	</a:t>
            </a: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hungary@tcs-worldwide.com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austria@tcs-worldwide.com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bulgaria@tcs-worldwide.com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croatia@tcs-worldwide.com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czechia@tcs-worldwide.com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	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hlinkClick r:id="rId8"/>
              </a:rPr>
              <a:t>p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hlinkClick r:id="rId8"/>
              </a:rPr>
              <a:t>oland@tcs-worldwide.com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hlinkClick r:id="rId9"/>
              </a:rPr>
              <a:t>slovakia@tcs-worldwide.com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hlinkClick r:id="rId10"/>
              </a:rPr>
              <a:t>slovenia@tcs-worldwide.com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hlinkClick r:id="rId11"/>
              </a:rPr>
              <a:t>serbia@tcs-worldwide.com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Imagen 8">
            <a:extLst>
              <a:ext uri="{FF2B5EF4-FFF2-40B4-BE49-F238E27FC236}">
                <a16:creationId xmlns:a16="http://schemas.microsoft.com/office/drawing/2014/main" id="{C65A6756-1DBE-40F9-9910-557DAFF4EF0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2309" cy="101735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B47E6529-BBF5-40C9-9B71-895C7D40733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1041"/>
            <a:ext cx="11955295" cy="632817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BFDD5A29-2538-472B-EE6C-7DB91835991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819399" y="1127051"/>
            <a:ext cx="2706037" cy="746979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57395DC2-C7A2-4A73-3CEF-763D80B64E4D}"/>
              </a:ext>
            </a:extLst>
          </p:cNvPr>
          <p:cNvSpPr txBox="1"/>
          <p:nvPr/>
        </p:nvSpPr>
        <p:spPr>
          <a:xfrm>
            <a:off x="724648" y="5730949"/>
            <a:ext cx="6137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612775" algn="l"/>
                <a:tab pos="1419225" algn="l"/>
              </a:tabLst>
            </a:pPr>
            <a:r>
              <a:rPr lang="en-GB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Tel: +31 20 247 9999</a:t>
            </a:r>
          </a:p>
        </p:txBody>
      </p:sp>
    </p:spTree>
    <p:extLst>
      <p:ext uri="{BB962C8B-B14F-4D97-AF65-F5344CB8AC3E}">
        <p14:creationId xmlns:p14="http://schemas.microsoft.com/office/powerpoint/2010/main" val="3573224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103</Words>
  <Application>Microsoft Office PowerPoint</Application>
  <PresentationFormat>Breedbeeld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de Office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 Hourdebaigt</dc:creator>
  <cp:lastModifiedBy>Sander van Woesik</cp:lastModifiedBy>
  <cp:revision>81</cp:revision>
  <dcterms:created xsi:type="dcterms:W3CDTF">2021-01-21T02:53:19Z</dcterms:created>
  <dcterms:modified xsi:type="dcterms:W3CDTF">2024-02-26T07:16:33Z</dcterms:modified>
</cp:coreProperties>
</file>