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nder van Woesik" initials="SvW" lastIdx="1" clrIdx="0">
    <p:extLst>
      <p:ext uri="{19B8F6BF-5375-455C-9EA6-DF929625EA0E}">
        <p15:presenceInfo xmlns:p15="http://schemas.microsoft.com/office/powerpoint/2012/main" userId="083aab22c0e3281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55084B-9CEC-41A9-88E1-BE6DCE2FC3FF}" v="1" dt="2025-01-22T14:23:20.9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58" autoAdjust="0"/>
    <p:restoredTop sz="94660"/>
  </p:normalViewPr>
  <p:slideViewPr>
    <p:cSldViewPr snapToGrid="0">
      <p:cViewPr varScale="1">
        <p:scale>
          <a:sx n="52" d="100"/>
          <a:sy n="52" d="100"/>
        </p:scale>
        <p:origin x="1124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sther Kort" userId="ff4d6e6123d26283" providerId="LiveId" clId="{B355084B-9CEC-41A9-88E1-BE6DCE2FC3FF}"/>
    <pc:docChg chg="custSel modSld">
      <pc:chgData name="Esther Kort" userId="ff4d6e6123d26283" providerId="LiveId" clId="{B355084B-9CEC-41A9-88E1-BE6DCE2FC3FF}" dt="2025-01-22T14:39:51.184" v="407" actId="20577"/>
      <pc:docMkLst>
        <pc:docMk/>
      </pc:docMkLst>
      <pc:sldChg chg="addSp delSp modSp mod">
        <pc:chgData name="Esther Kort" userId="ff4d6e6123d26283" providerId="LiveId" clId="{B355084B-9CEC-41A9-88E1-BE6DCE2FC3FF}" dt="2025-01-22T14:39:51.184" v="407" actId="20577"/>
        <pc:sldMkLst>
          <pc:docMk/>
          <pc:sldMk cId="459059061" sldId="263"/>
        </pc:sldMkLst>
        <pc:spChg chg="mod">
          <ac:chgData name="Esther Kort" userId="ff4d6e6123d26283" providerId="LiveId" clId="{B355084B-9CEC-41A9-88E1-BE6DCE2FC3FF}" dt="2025-01-22T14:39:51.184" v="407" actId="20577"/>
          <ac:spMkLst>
            <pc:docMk/>
            <pc:sldMk cId="459059061" sldId="263"/>
            <ac:spMk id="12" creationId="{C0056204-E26D-4317-93B8-BB954A07D343}"/>
          </ac:spMkLst>
        </pc:spChg>
        <pc:picChg chg="add mod">
          <ac:chgData name="Esther Kort" userId="ff4d6e6123d26283" providerId="LiveId" clId="{B355084B-9CEC-41A9-88E1-BE6DCE2FC3FF}" dt="2025-01-22T14:23:33.061" v="2" actId="1076"/>
          <ac:picMkLst>
            <pc:docMk/>
            <pc:sldMk cId="459059061" sldId="263"/>
            <ac:picMk id="3" creationId="{AFAB4EE4-2BBE-DE87-87D8-AF2C9155485A}"/>
          </ac:picMkLst>
        </pc:picChg>
        <pc:picChg chg="del">
          <ac:chgData name="Esther Kort" userId="ff4d6e6123d26283" providerId="LiveId" clId="{B355084B-9CEC-41A9-88E1-BE6DCE2FC3FF}" dt="2025-01-22T14:22:51.603" v="0" actId="478"/>
          <ac:picMkLst>
            <pc:docMk/>
            <pc:sldMk cId="459059061" sldId="263"/>
            <ac:picMk id="5" creationId="{FFA2F8A4-E414-8D02-0C99-AE04007FBB7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476A1A-E397-4208-9763-A7926FF75D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741B996-691E-4A26-B901-03B4BB54FC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4AA6CFA-B8BF-4AEA-92E1-02E402BC1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A880F-CA35-48EF-B69A-8F162FD0B274}" type="datetimeFigureOut">
              <a:rPr lang="es-AR" smtClean="0"/>
              <a:t>22/1/2025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CE55CC8-2386-44D6-AF94-63F7AB0EB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9A0940-5F84-4416-B9C0-D32A13005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3D1EF-50FC-443D-B525-EA13AA880CB3}" type="slidenum">
              <a:rPr lang="es-AR" smtClean="0"/>
              <a:t>‹nr.›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62634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448D05-8503-4B18-AFCB-6B94CFFED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35D82EC-975E-4228-87ED-6FAEEF31A5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DB60BF0-BD6B-4F75-948B-3399D3A7A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A880F-CA35-48EF-B69A-8F162FD0B274}" type="datetimeFigureOut">
              <a:rPr lang="es-AR" smtClean="0"/>
              <a:t>22/1/2025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03B458E-9237-427B-8388-43754D677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194C721-D80A-4E3C-A574-0674EA92D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3D1EF-50FC-443D-B525-EA13AA880CB3}" type="slidenum">
              <a:rPr lang="es-AR" smtClean="0"/>
              <a:t>‹nr.›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084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E56151F-18CD-4CEC-AF77-438F54C161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917C08C-86CE-479F-86F4-C576CAAA6A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1CFC32C-99DE-4E6D-9825-868C764BC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A880F-CA35-48EF-B69A-8F162FD0B274}" type="datetimeFigureOut">
              <a:rPr lang="es-AR" smtClean="0"/>
              <a:t>22/1/2025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BE967F-4173-410C-940D-8A18D53F4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1785C93-0597-49BB-998A-75129CE6C9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3D1EF-50FC-443D-B525-EA13AA880CB3}" type="slidenum">
              <a:rPr lang="es-AR" smtClean="0"/>
              <a:t>‹nr.›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48317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377E0D-4548-4825-AB58-C23F4DBA5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73E21F3-25C0-4847-BCBC-809AA0B031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38DBD38-15F5-4997-8C68-2B02C5ED1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A880F-CA35-48EF-B69A-8F162FD0B274}" type="datetimeFigureOut">
              <a:rPr lang="es-AR" smtClean="0"/>
              <a:t>22/1/2025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9CC2BDF-C048-4BD4-82D7-DEB4E1240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DF51D8C-00E1-4704-9DD5-489E61C2E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3D1EF-50FC-443D-B525-EA13AA880CB3}" type="slidenum">
              <a:rPr lang="es-AR" smtClean="0"/>
              <a:t>‹nr.›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46504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90BDE0-F2A5-42D2-9F9A-976535E84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69AC4BE-B4E5-4FE3-8F19-C2CD5F6095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C2A3D28-63AB-4200-85BD-5ABDDEF67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A880F-CA35-48EF-B69A-8F162FD0B274}" type="datetimeFigureOut">
              <a:rPr lang="es-AR" smtClean="0"/>
              <a:t>22/1/2025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2C369F4-B834-4BE3-8050-57DCD9195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690DEC7-0803-41D4-A195-2592B72A0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3D1EF-50FC-443D-B525-EA13AA880CB3}" type="slidenum">
              <a:rPr lang="es-AR" smtClean="0"/>
              <a:t>‹nr.›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65123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B4078A-52FC-4451-B155-D795C32FA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115CCF6-C85F-4A08-9DDA-64C548DA3C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E55CE84-7B08-4B5E-B9E2-D9D075F744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2DA84EA-A65D-4D0B-838E-C876C7A2A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A880F-CA35-48EF-B69A-8F162FD0B274}" type="datetimeFigureOut">
              <a:rPr lang="es-AR" smtClean="0"/>
              <a:t>22/1/2025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043E4C5-BFA9-4F2C-93AF-9D7112B7F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EC05B10-74B9-4746-905A-E81B16575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3D1EF-50FC-443D-B525-EA13AA880CB3}" type="slidenum">
              <a:rPr lang="es-AR" smtClean="0"/>
              <a:t>‹nr.›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51639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AE7E33-D011-46F9-8F37-351C5E221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6FEB99B-08A4-4089-BEB0-7087C4AD49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8A2647D-DC94-4243-B9E2-1BCB270B3B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C3BA886-7CCA-47E9-9F1B-539740EF9D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B6E4B55-5FF8-43D9-AC3A-DF9549EB89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533055D-A4AA-4E31-9821-59748D144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A880F-CA35-48EF-B69A-8F162FD0B274}" type="datetimeFigureOut">
              <a:rPr lang="es-AR" smtClean="0"/>
              <a:t>22/1/2025</a:t>
            </a:fld>
            <a:endParaRPr lang="es-A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90C03E4-3F5F-48DA-91EE-E69174519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4B26373-55A8-4AE3-9430-AEF440A3D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3D1EF-50FC-443D-B525-EA13AA880CB3}" type="slidenum">
              <a:rPr lang="es-AR" smtClean="0"/>
              <a:t>‹nr.›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32326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A3F3A0-3E4C-451B-9CFF-87FFA2BEA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1AB0107-084F-4E2D-8AF7-C9F9D868DD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A880F-CA35-48EF-B69A-8F162FD0B274}" type="datetimeFigureOut">
              <a:rPr lang="es-AR" smtClean="0"/>
              <a:t>22/1/2025</a:t>
            </a:fld>
            <a:endParaRPr lang="es-A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470EB1B-58F5-4197-BD4D-F41236BCE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71215AF-8204-4815-846E-CE5709056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3D1EF-50FC-443D-B525-EA13AA880CB3}" type="slidenum">
              <a:rPr lang="es-AR" smtClean="0"/>
              <a:t>‹nr.›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64286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9F58779-73E9-4BEF-B7B5-169B5F792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A880F-CA35-48EF-B69A-8F162FD0B274}" type="datetimeFigureOut">
              <a:rPr lang="es-AR" smtClean="0"/>
              <a:t>22/1/2025</a:t>
            </a:fld>
            <a:endParaRPr lang="es-A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B067142-4408-48F1-BF7F-8B7FF50DD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B3647B4-FB9B-4393-9394-053AF2500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3D1EF-50FC-443D-B525-EA13AA880CB3}" type="slidenum">
              <a:rPr lang="es-AR" smtClean="0"/>
              <a:t>‹nr.›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43974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57D656-2F51-4CC8-A720-6E9EEE55C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D20D299-C5EA-4D6A-9215-31A159CC30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A8292EC-07CF-463D-91DF-F9F07DB3BB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C2185B4-1AF9-4750-BA64-6D084A5A4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A880F-CA35-48EF-B69A-8F162FD0B274}" type="datetimeFigureOut">
              <a:rPr lang="es-AR" smtClean="0"/>
              <a:t>22/1/2025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079523B-4E74-4999-9435-71A7A6F66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1D590EF-D393-4110-B1FE-4BA6F159A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3D1EF-50FC-443D-B525-EA13AA880CB3}" type="slidenum">
              <a:rPr lang="es-AR" smtClean="0"/>
              <a:t>‹nr.›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1807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91D435-0C6D-4650-9818-FB2A6E41CA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3F0769D-37EB-427D-BAF3-B6B4177AC1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D421C99-D04C-4D4E-B9F1-80FBF1909E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51F6AD6-7F20-49AF-A216-2B7B4F21A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A880F-CA35-48EF-B69A-8F162FD0B274}" type="datetimeFigureOut">
              <a:rPr lang="es-AR" smtClean="0"/>
              <a:t>22/1/2025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856101E-AE1C-4E5C-88B5-86343DB5D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14A483B-C2B9-49EF-9447-B4AFCD004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3D1EF-50FC-443D-B525-EA13AA880CB3}" type="slidenum">
              <a:rPr lang="es-AR" smtClean="0"/>
              <a:t>‹nr.›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22485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059B9AD-7F18-4D18-832D-65DE0F2499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B46AF5F-0E85-47CF-BBCF-E2B5724A45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42DA720-1DCF-4063-9607-6927F32278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A880F-CA35-48EF-B69A-8F162FD0B274}" type="datetimeFigureOut">
              <a:rPr lang="es-AR" smtClean="0"/>
              <a:t>22/1/2025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F7C6DBB-B2A0-470B-A40F-0477362E1E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9FE0A60-AB01-491C-9E29-F0122BF693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3D1EF-50FC-443D-B525-EA13AA880CB3}" type="slidenum">
              <a:rPr lang="es-AR" smtClean="0"/>
              <a:t>‹nr.›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71531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3">
            <a:extLst>
              <a:ext uri="{FF2B5EF4-FFF2-40B4-BE49-F238E27FC236}">
                <a16:creationId xmlns:a16="http://schemas.microsoft.com/office/drawing/2014/main" id="{12747CD6-8066-4F5D-9270-C04CBB0A0F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7989570" cy="6858000"/>
          </a:xfrm>
          <a:prstGeom prst="rect">
            <a:avLst/>
          </a:prstGeom>
        </p:spPr>
      </p:pic>
      <p:sp>
        <p:nvSpPr>
          <p:cNvPr id="12" name="Tekstvak 11">
            <a:extLst>
              <a:ext uri="{FF2B5EF4-FFF2-40B4-BE49-F238E27FC236}">
                <a16:creationId xmlns:a16="http://schemas.microsoft.com/office/drawing/2014/main" id="{C0056204-E26D-4317-93B8-BB954A07D343}"/>
              </a:ext>
            </a:extLst>
          </p:cNvPr>
          <p:cNvSpPr txBox="1"/>
          <p:nvPr/>
        </p:nvSpPr>
        <p:spPr>
          <a:xfrm>
            <a:off x="6225041" y="1692470"/>
            <a:ext cx="5617771" cy="49552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January 2025</a:t>
            </a:r>
          </a:p>
          <a:p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Network Airline Services (NAS), part of Network Aviation Group, appointed as sales representative for the UK. </a:t>
            </a:r>
          </a:p>
          <a:p>
            <a:endParaRPr lang="en-GB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With over 40 years of experience in air cargo, NAS has been and continues to be a reliable partner. </a:t>
            </a:r>
          </a:p>
          <a:p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NAS aims to meet our customer’s demands </a:t>
            </a:r>
            <a:r>
              <a:rPr lang="en-US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 their </a:t>
            </a:r>
            <a:r>
              <a:rPr lang="en-US" b="1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time-critical consignments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GB" sz="20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24/7 T</a:t>
            </a:r>
            <a:r>
              <a:rPr lang="en-GB" sz="2000" b="1" dirty="0">
                <a:solidFill>
                  <a:srgbClr val="ED7D3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  <a:r>
              <a:rPr lang="en-GB" sz="20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 Operations </a:t>
            </a:r>
          </a:p>
          <a:p>
            <a:pPr algn="ctr"/>
            <a:r>
              <a:rPr lang="en-GB" sz="20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Email : </a:t>
            </a:r>
            <a:r>
              <a:rPr lang="en-GB" sz="20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uk@tcs-worldwide.com</a:t>
            </a:r>
            <a:endParaRPr lang="nl-NL" sz="2000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GB" sz="20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Tel : +31 20 247 9999</a:t>
            </a:r>
            <a:endParaRPr lang="en-US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4" name="Imagen 8">
            <a:extLst>
              <a:ext uri="{FF2B5EF4-FFF2-40B4-BE49-F238E27FC236}">
                <a16:creationId xmlns:a16="http://schemas.microsoft.com/office/drawing/2014/main" id="{C65A6756-1DBE-40F9-9910-557DAFF4EF0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5041" y="55152"/>
            <a:ext cx="2247091" cy="936035"/>
          </a:xfrm>
          <a:prstGeom prst="rect">
            <a:avLst/>
          </a:prstGeom>
        </p:spPr>
      </p:pic>
      <p:pic>
        <p:nvPicPr>
          <p:cNvPr id="16" name="Afbeelding 15">
            <a:extLst>
              <a:ext uri="{FF2B5EF4-FFF2-40B4-BE49-F238E27FC236}">
                <a16:creationId xmlns:a16="http://schemas.microsoft.com/office/drawing/2014/main" id="{B47E6529-BBF5-40C9-9B71-895C7D40733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688" y="6059407"/>
            <a:ext cx="11955295" cy="632817"/>
          </a:xfrm>
          <a:prstGeom prst="rect">
            <a:avLst/>
          </a:prstGeom>
        </p:spPr>
      </p:pic>
      <p:pic>
        <p:nvPicPr>
          <p:cNvPr id="3" name="Graphic 2">
            <a:extLst>
              <a:ext uri="{FF2B5EF4-FFF2-40B4-BE49-F238E27FC236}">
                <a16:creationId xmlns:a16="http://schemas.microsoft.com/office/drawing/2014/main" id="{AFAB4EE4-2BBE-DE87-87D8-AF2C9155485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761971" y="989404"/>
            <a:ext cx="2971800" cy="70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0590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831</TotalTime>
  <Words>72</Words>
  <Application>Microsoft Office PowerPoint</Application>
  <PresentationFormat>Breedbeeld</PresentationFormat>
  <Paragraphs>12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Tema de Office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Ignacio Hourdebaigt</dc:creator>
  <cp:lastModifiedBy>Esther Kort</cp:lastModifiedBy>
  <cp:revision>73</cp:revision>
  <dcterms:created xsi:type="dcterms:W3CDTF">2021-01-21T02:53:19Z</dcterms:created>
  <dcterms:modified xsi:type="dcterms:W3CDTF">2025-01-22T14:39:58Z</dcterms:modified>
</cp:coreProperties>
</file>