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van Woesik" initials="SvW" lastIdx="1" clrIdx="0">
    <p:extLst>
      <p:ext uri="{19B8F6BF-5375-455C-9EA6-DF929625EA0E}">
        <p15:presenceInfo xmlns:p15="http://schemas.microsoft.com/office/powerpoint/2012/main" userId="083aab22c0e328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55084B-9CEC-41A9-88E1-BE6DCE2FC3FF}" v="1" dt="2025-01-22T14:23:20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Kort" userId="ff4d6e6123d26283" providerId="LiveId" clId="{B355084B-9CEC-41A9-88E1-BE6DCE2FC3FF}"/>
    <pc:docChg chg="custSel modSld">
      <pc:chgData name="Esther Kort" userId="ff4d6e6123d26283" providerId="LiveId" clId="{B355084B-9CEC-41A9-88E1-BE6DCE2FC3FF}" dt="2025-01-22T14:39:51.184" v="407" actId="20577"/>
      <pc:docMkLst>
        <pc:docMk/>
      </pc:docMkLst>
      <pc:sldChg chg="addSp delSp modSp mod">
        <pc:chgData name="Esther Kort" userId="ff4d6e6123d26283" providerId="LiveId" clId="{B355084B-9CEC-41A9-88E1-BE6DCE2FC3FF}" dt="2025-01-22T14:39:51.184" v="407" actId="20577"/>
        <pc:sldMkLst>
          <pc:docMk/>
          <pc:sldMk cId="459059061" sldId="263"/>
        </pc:sldMkLst>
        <pc:spChg chg="mod">
          <ac:chgData name="Esther Kort" userId="ff4d6e6123d26283" providerId="LiveId" clId="{B355084B-9CEC-41A9-88E1-BE6DCE2FC3FF}" dt="2025-01-22T14:39:51.184" v="407" actId="20577"/>
          <ac:spMkLst>
            <pc:docMk/>
            <pc:sldMk cId="459059061" sldId="263"/>
            <ac:spMk id="12" creationId="{C0056204-E26D-4317-93B8-BB954A07D343}"/>
          </ac:spMkLst>
        </pc:spChg>
        <pc:picChg chg="add mod">
          <ac:chgData name="Esther Kort" userId="ff4d6e6123d26283" providerId="LiveId" clId="{B355084B-9CEC-41A9-88E1-BE6DCE2FC3FF}" dt="2025-01-22T14:23:33.061" v="2" actId="1076"/>
          <ac:picMkLst>
            <pc:docMk/>
            <pc:sldMk cId="459059061" sldId="263"/>
            <ac:picMk id="3" creationId="{AFAB4EE4-2BBE-DE87-87D8-AF2C9155485A}"/>
          </ac:picMkLst>
        </pc:picChg>
        <pc:picChg chg="del">
          <ac:chgData name="Esther Kort" userId="ff4d6e6123d26283" providerId="LiveId" clId="{B355084B-9CEC-41A9-88E1-BE6DCE2FC3FF}" dt="2025-01-22T14:22:51.603" v="0" actId="478"/>
          <ac:picMkLst>
            <pc:docMk/>
            <pc:sldMk cId="459059061" sldId="263"/>
            <ac:picMk id="5" creationId="{FFA2F8A4-E414-8D02-0C99-AE04007FBB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76A1A-E397-4208-9763-A7926FF75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41B996-691E-4A26-B901-03B4BB54F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A6CFA-B8BF-4AEA-92E1-02E402BC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E55CC8-2386-44D6-AF94-63F7AB0E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9A0940-5F84-4416-B9C0-D32A1300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26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48D05-8503-4B18-AFCB-6B94CFFE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5D82EC-975E-4228-87ED-6FAEEF31A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B60BF0-BD6B-4F75-948B-3399D3A7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B458E-9237-427B-8388-43754D67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4C721-D80A-4E3C-A574-0674EA92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56151F-18CD-4CEC-AF77-438F54C16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17C08C-86CE-479F-86F4-C576CAAA6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CFC32C-99DE-4E6D-9825-868C764B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E967F-4173-410C-940D-8A18D53F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85C93-0597-49BB-998A-75129CE6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831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77E0D-4548-4825-AB58-C23F4DBA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3E21F3-25C0-4847-BCBC-809AA0B0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DBD38-15F5-4997-8C68-2B02C5ED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C2BDF-C048-4BD4-82D7-DEB4E124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F51D8C-00E1-4704-9DD5-489E61C2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65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BDE0-F2A5-42D2-9F9A-976535E8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9AC4BE-B4E5-4FE3-8F19-C2CD5F60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2A3D28-63AB-4200-85BD-5ABDDEF6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369F4-B834-4BE3-8050-57DCD919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90DEC7-0803-41D4-A195-2592B72A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512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4078A-52FC-4451-B155-D795C32F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15CCF6-C85F-4A08-9DDA-64C548DA3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55CE84-7B08-4B5E-B9E2-D9D075F74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DA84EA-A65D-4D0B-838E-C876C7A2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3E4C5-BFA9-4F2C-93AF-9D7112B7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05B10-74B9-4746-905A-E81B1657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163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E7E33-D011-46F9-8F37-351C5E22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FEB99B-08A4-4089-BEB0-7087C4AD4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A2647D-DC94-4243-B9E2-1BCB270B3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3BA886-7CCA-47E9-9F1B-539740EF9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6E4B55-5FF8-43D9-AC3A-DF9549EB8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33055D-A4AA-4E31-9821-59748D144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0C03E4-3F5F-48DA-91EE-E6917451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B26373-55A8-4AE3-9430-AEF440A3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23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3F3A0-3E4C-451B-9CFF-87FFA2BE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AB0107-084F-4E2D-8AF7-C9F9D868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70EB1B-58F5-4197-BD4D-F41236BC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1215AF-8204-4815-846E-CE570905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428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F58779-73E9-4BEF-B7B5-169B5F79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067142-4408-48F1-BF7F-8B7FF50D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3647B4-FB9B-4393-9394-053AF250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39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7D656-2F51-4CC8-A720-6E9EEE55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20D299-C5EA-4D6A-9215-31A159CC3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8292EC-07CF-463D-91DF-F9F07DB3B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2185B4-1AF9-4750-BA64-6D084A5A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9523B-4E74-4999-9435-71A7A6F6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D590EF-D393-4110-B1FE-4BA6F159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80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1D435-0C6D-4650-9818-FB2A6E41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F0769D-37EB-427D-BAF3-B6B4177A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421C99-D04C-4D4E-B9F1-80FBF1909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1F6AD6-7F20-49AF-A216-2B7B4F21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56101E-AE1C-4E5C-88B5-86343DB5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4A483B-C2B9-49EF-9447-B4AFCD00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48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59B9AD-7F18-4D18-832D-65DE0F24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46AF5F-0E85-47CF-BBCF-E2B5724A4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DA720-1DCF-4063-9607-6927F3227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880F-CA35-48EF-B69A-8F162FD0B274}" type="datetimeFigureOut">
              <a:rPr lang="es-AR" smtClean="0"/>
              <a:t>22/1/2025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7C6DBB-B2A0-470B-A40F-0477362E1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E0A60-AB01-491C-9E29-F0122BF69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153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3">
            <a:extLst>
              <a:ext uri="{FF2B5EF4-FFF2-40B4-BE49-F238E27FC236}">
                <a16:creationId xmlns:a16="http://schemas.microsoft.com/office/drawing/2014/main" id="{12747CD6-8066-4F5D-9270-C04CBB0A0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989570" cy="68580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C0056204-E26D-4317-93B8-BB954A07D343}"/>
              </a:ext>
            </a:extLst>
          </p:cNvPr>
          <p:cNvSpPr txBox="1"/>
          <p:nvPr/>
        </p:nvSpPr>
        <p:spPr>
          <a:xfrm>
            <a:off x="6225041" y="1692470"/>
            <a:ext cx="5617771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January 2025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 Airline Services (NAS), part of Network Aviation Group, appointed as sales representative for the UK. 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over 40 years of experience in air cargo, NAS has been and continues to be a reliable partner.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 aims to meet our customer’s demands 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their </a:t>
            </a:r>
            <a:r>
              <a:rPr lang="en-US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time-critical consignments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24/7 T</a:t>
            </a:r>
            <a:r>
              <a:rPr lang="en-GB" sz="2000" b="1" dirty="0"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Operations </a:t>
            </a:r>
          </a:p>
          <a:p>
            <a:pPr algn="ctr"/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 : </a:t>
            </a:r>
            <a:r>
              <a:rPr lang="en-GB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uk@tcs-worldwide.com</a:t>
            </a:r>
            <a:endParaRPr lang="nl-NL" sz="2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 : +31 20 247 9999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Imagen 8">
            <a:extLst>
              <a:ext uri="{FF2B5EF4-FFF2-40B4-BE49-F238E27FC236}">
                <a16:creationId xmlns:a16="http://schemas.microsoft.com/office/drawing/2014/main" id="{C65A6756-1DBE-40F9-9910-557DAFF4EF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041" y="55152"/>
            <a:ext cx="2247091" cy="93603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47E6529-BBF5-40C9-9B71-895C7D4073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8" y="6059407"/>
            <a:ext cx="11955295" cy="632817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AFAB4EE4-2BBE-DE87-87D8-AF2C915548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61971" y="989404"/>
            <a:ext cx="29718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59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72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de Office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Hourdebaigt</dc:creator>
  <cp:lastModifiedBy>Esther Kort</cp:lastModifiedBy>
  <cp:revision>73</cp:revision>
  <dcterms:created xsi:type="dcterms:W3CDTF">2021-01-21T02:53:19Z</dcterms:created>
  <dcterms:modified xsi:type="dcterms:W3CDTF">2025-01-22T14:39:58Z</dcterms:modified>
</cp:coreProperties>
</file>